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7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5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96816-E920-4AC0-947E-5843A3E35B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03269F-34D9-4A9D-BF27-156C0EC34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81603-766E-455F-AACC-11F05C088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21383-ECC2-4556-BFDE-789E7763B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75711-35EB-4BFA-AECD-45627F836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36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0AE3B-ACE0-4370-95A9-A2AC615C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A0D74E-3AA0-4732-8982-FC89AB027A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147FA-EB9B-403A-AB6E-872A4183B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B6667B-4D00-4468-B121-B0C461E7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2ACB4-22BA-458D-AD6B-5ABEA1BDE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577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00FDDD-E041-44C2-A484-3CB986356A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DBDE2D-0F2B-4E40-B72A-2CEF22BA18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96905-429E-4403-BAEF-186908CA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45436-E81D-4838-A90B-68BA3B394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982E7-4EB2-4137-AC2A-F35BEFE7B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676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2310F-FB82-4A75-8F26-755D0981E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59B68-60DD-432C-8D81-AF581923A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8A271-2122-45F3-B566-303EE2C73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7FAF6-1B88-4C27-9551-1C317DCFC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6EA50-FF4E-4F31-B12C-22DBA1583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791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DC771-DA5E-471D-8CA6-1BBBB64CB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3BA809-75C2-4211-B9A8-C964E5CC5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2C9B9-9E36-4017-9F3C-C15B2FFED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5E4AA-226B-443D-9859-88F24F0F1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9ACB7-6A67-4704-B02D-6C9ADE843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11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01E10-FC73-4436-910E-A5D118CCE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DA64D-4BDD-4B69-9FED-B1556B1CB7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8A90EE-715A-448F-B3E1-6BCC2E7FB3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53538D-78AD-4356-96AD-29B001A40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113E70-CF75-4F86-BCC6-34B335A13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04840-CF45-4784-9936-8C12196DE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087C7-B045-4E18-B2A9-5D38326B2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2F513-D77A-4234-96FF-E1B3759FF2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F2771-B51D-418C-A294-E015C6D2E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C59A0-7149-4CD7-BBE9-1A6575F235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A50870-E036-4E90-9FA3-D88316C2F5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7B0090-9FB6-4109-ACE9-38068B396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C5B7DC-97C7-419A-A1AB-31543AAC6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EAF1B7-A0D0-42BC-8156-501E39795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701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EFB22-47E3-4E9C-87A0-6A823F4E5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9B3796-3AF7-456C-8B02-3054FF119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99AE98-C6BF-4B11-8FBF-93EAF6229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82B944-EEB9-4CBE-A92D-D45C7A63D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94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C24A9E-520D-47D2-BF19-6D11BB522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FA34E5-9236-4E89-A8DB-5FA173357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5C9096-D5D8-4B48-8875-82A77875B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46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8D6E9-B1E0-405B-9449-BF883C37A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BC5C3-F6F5-439F-8684-86185EACB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3E343C-DC50-4167-90BF-55BB85429A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DE5357-3435-4F9D-9595-2EAB20DB7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A34527-CD3B-4D59-A651-A4EFCEC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59D90D-7994-4DA8-8324-B85762254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723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1890-AC65-47FB-A78B-2EE31F427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070298-77F2-4233-A098-C8BC1F6DAC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90E057-8644-4735-B94D-44710B944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13631E-44B6-4CBD-9B15-281A4B6EA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6C699A-D7AC-4ADD-8C7E-4261D41E3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26616C-370D-4E7E-A3DA-DD59340AB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684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D6B2A-40C7-4E82-B837-2A4EAAA09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F280D-5F7A-424E-9F20-8DB383CA7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1D7BE-2048-4DEF-8A88-8A8B44398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443CB-530B-4F69-8BA4-B30755D47E53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EE02D2-3DD4-4BF2-8F36-240A59CE5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63F0F-93FD-46ED-9225-D587B8393E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953C6-9C68-49B5-B964-4F20BC95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92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4A6062-AA82-4297-93EF-8935FA0C1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83" y="443346"/>
            <a:ext cx="8946862" cy="39485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17A0A4-C219-4F59-AD31-239BE5702B9F}"/>
              </a:ext>
            </a:extLst>
          </p:cNvPr>
          <p:cNvSpPr txBox="1"/>
          <p:nvPr/>
        </p:nvSpPr>
        <p:spPr>
          <a:xfrm>
            <a:off x="1468582" y="4946073"/>
            <a:ext cx="8700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Lecture Name Arnold Aloyce</a:t>
            </a:r>
          </a:p>
        </p:txBody>
      </p:sp>
    </p:spTree>
    <p:extLst>
      <p:ext uri="{BB962C8B-B14F-4D97-AF65-F5344CB8AC3E}">
        <p14:creationId xmlns:p14="http://schemas.microsoft.com/office/powerpoint/2010/main" val="3242967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2004C5-EF86-4EDB-B1DD-0519AD498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15048"/>
            <a:ext cx="11360727" cy="660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363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29626E-E6F8-4DC5-8B71-81822B2A6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45" y="27050"/>
            <a:ext cx="11014364" cy="6454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975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BCC18E-C649-4DDE-AD37-9FD81DEEA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462" y="746846"/>
            <a:ext cx="11881984" cy="568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63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B4CC5-BDD5-43EB-9E4B-3E3FDCA3B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9927"/>
            <a:ext cx="10515600" cy="3006437"/>
          </a:xfrm>
        </p:spPr>
        <p:txBody>
          <a:bodyPr/>
          <a:lstStyle/>
          <a:p>
            <a:r>
              <a:rPr lang="en-US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Why is HCI important?</a:t>
            </a:r>
          </a:p>
          <a:p>
            <a:r>
              <a:rPr lang="en-US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What is the difference between human-computer interaction and interaction design?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758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074C40-C5B3-40ED-B6F8-817A5B0B0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575" y="1952625"/>
            <a:ext cx="9086850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29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1C85C7-97EF-43EA-B190-1C5553874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4267"/>
            <a:ext cx="12208729" cy="637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82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B7742D-83BE-428B-ABB6-D8D72F793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26" y="228086"/>
            <a:ext cx="10543309" cy="6074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744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4D83B-88E4-4341-AAC9-9D878590D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55" y="290029"/>
            <a:ext cx="11674553" cy="618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628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E0C511-8D27-4693-9AF4-F13569F22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787" y="490537"/>
            <a:ext cx="9496425" cy="587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272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FDA0AB-B39A-4B0F-94B9-4231B6DCA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26" y="44382"/>
            <a:ext cx="10737273" cy="654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143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D3B77A-7F2B-4D83-94C3-241E552AF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36" y="144481"/>
            <a:ext cx="11526982" cy="6491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3553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985F1E-CE08-4C98-A45D-8A135AACF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0836" y="-1419"/>
            <a:ext cx="11709209" cy="647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91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D49C3B-F769-40A8-BA57-1A0E33399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62" y="695325"/>
            <a:ext cx="10048875" cy="546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9394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3D0C24-6677-45C5-B3AE-EFA104ED2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26" y="67675"/>
            <a:ext cx="10848567" cy="622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9045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30A497-2A42-4587-9BA9-47B2A0BA5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643187"/>
            <a:ext cx="5181600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190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E55882-DD60-42D6-ADD6-32C65977A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74" y="101806"/>
            <a:ext cx="11561486" cy="654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207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3D94AA-3919-44AC-91F3-1B4386AB4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91386"/>
            <a:ext cx="11780730" cy="641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72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BE148F-ED5A-4E43-A644-C2FB312C3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650377"/>
            <a:ext cx="11513126" cy="770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248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5A2065-7057-47CC-8BBA-551CC78D4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91" y="136940"/>
            <a:ext cx="11208327" cy="634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11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4A2FBD-97D8-416B-BC7D-FF4BFF64F0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382" y="-1"/>
            <a:ext cx="11402291" cy="6737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857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805DC5-432A-436C-8928-1A39AC355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709" y="-55728"/>
            <a:ext cx="9773516" cy="641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E8FB0D-3C18-4227-8572-673C56E0F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3964" y="-300229"/>
            <a:ext cx="11984182" cy="710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19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20</Words>
  <Application>Microsoft Office PowerPoint</Application>
  <PresentationFormat>Widescreen</PresentationFormat>
  <Paragraphs>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Arnold Shirima</dc:creator>
  <cp:lastModifiedBy>Arnold Shirima</cp:lastModifiedBy>
  <cp:revision>11</cp:revision>
  <dcterms:created xsi:type="dcterms:W3CDTF">2024-10-20T21:38:23Z</dcterms:created>
  <dcterms:modified xsi:type="dcterms:W3CDTF">2024-10-21T14:11:30Z</dcterms:modified>
</cp:coreProperties>
</file>

<file path=docProps/thumbnail.jpeg>
</file>